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60" r:id="rId2"/>
    <p:sldId id="261" r:id="rId3"/>
    <p:sldId id="266" r:id="rId4"/>
    <p:sldId id="267" r:id="rId5"/>
    <p:sldId id="264" r:id="rId6"/>
    <p:sldId id="265" r:id="rId7"/>
    <p:sldId id="259" r:id="rId8"/>
    <p:sldId id="257" r:id="rId9"/>
    <p:sldId id="258" r:id="rId10"/>
    <p:sldId id="304" r:id="rId11"/>
    <p:sldId id="262" r:id="rId12"/>
    <p:sldId id="303" r:id="rId13"/>
    <p:sldId id="263" r:id="rId14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27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7F40A-B0E8-47D5-8D5F-FFEB7EC65430}" type="datetimeFigureOut">
              <a:rPr lang="pl-PL" smtClean="0"/>
              <a:pPr/>
              <a:t>21.06.2018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F07E2-3EC7-4588-BE31-5DB6E3E4F68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08885377"/>
      </p:ext>
    </p:extLst>
  </p:cSld>
  <p:clrMapOvr>
    <a:masterClrMapping/>
  </p:clrMapOvr>
  <p:transition spd="slow" advClick="0" advTm="15000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7F40A-B0E8-47D5-8D5F-FFEB7EC65430}" type="datetimeFigureOut">
              <a:rPr lang="pl-PL" smtClean="0"/>
              <a:pPr/>
              <a:t>21.06.2018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F07E2-3EC7-4588-BE31-5DB6E3E4F68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96155291"/>
      </p:ext>
    </p:extLst>
  </p:cSld>
  <p:clrMapOvr>
    <a:masterClrMapping/>
  </p:clrMapOvr>
  <p:transition spd="slow" advClick="0" advTm="15000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7F40A-B0E8-47D5-8D5F-FFEB7EC65430}" type="datetimeFigureOut">
              <a:rPr lang="pl-PL" smtClean="0"/>
              <a:pPr/>
              <a:t>21.06.2018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F07E2-3EC7-4588-BE31-5DB6E3E4F68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37274414"/>
      </p:ext>
    </p:extLst>
  </p:cSld>
  <p:clrMapOvr>
    <a:masterClrMapping/>
  </p:clrMapOvr>
  <p:transition spd="slow" advClick="0" advTm="15000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7F40A-B0E8-47D5-8D5F-FFEB7EC65430}" type="datetimeFigureOut">
              <a:rPr lang="pl-PL" smtClean="0"/>
              <a:pPr/>
              <a:t>21.06.2018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F07E2-3EC7-4588-BE31-5DB6E3E4F68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23067367"/>
      </p:ext>
    </p:extLst>
  </p:cSld>
  <p:clrMapOvr>
    <a:masterClrMapping/>
  </p:clrMapOvr>
  <p:transition spd="slow" advClick="0" advTm="15000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7F40A-B0E8-47D5-8D5F-FFEB7EC65430}" type="datetimeFigureOut">
              <a:rPr lang="pl-PL" smtClean="0"/>
              <a:pPr/>
              <a:t>21.06.2018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F07E2-3EC7-4588-BE31-5DB6E3E4F68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66484935"/>
      </p:ext>
    </p:extLst>
  </p:cSld>
  <p:clrMapOvr>
    <a:masterClrMapping/>
  </p:clrMapOvr>
  <p:transition spd="slow" advClick="0" advTm="15000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7F40A-B0E8-47D5-8D5F-FFEB7EC65430}" type="datetimeFigureOut">
              <a:rPr lang="pl-PL" smtClean="0"/>
              <a:pPr/>
              <a:t>21.06.2018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F07E2-3EC7-4588-BE31-5DB6E3E4F68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29262162"/>
      </p:ext>
    </p:extLst>
  </p:cSld>
  <p:clrMapOvr>
    <a:masterClrMapping/>
  </p:clrMapOvr>
  <p:transition spd="slow" advClick="0" advTm="15000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7F40A-B0E8-47D5-8D5F-FFEB7EC65430}" type="datetimeFigureOut">
              <a:rPr lang="pl-PL" smtClean="0"/>
              <a:pPr/>
              <a:t>21.06.2018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F07E2-3EC7-4588-BE31-5DB6E3E4F68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41576189"/>
      </p:ext>
    </p:extLst>
  </p:cSld>
  <p:clrMapOvr>
    <a:masterClrMapping/>
  </p:clrMapOvr>
  <p:transition spd="slow" advClick="0" advTm="15000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7F40A-B0E8-47D5-8D5F-FFEB7EC65430}" type="datetimeFigureOut">
              <a:rPr lang="pl-PL" smtClean="0"/>
              <a:pPr/>
              <a:t>21.06.2018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F07E2-3EC7-4588-BE31-5DB6E3E4F68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38495552"/>
      </p:ext>
    </p:extLst>
  </p:cSld>
  <p:clrMapOvr>
    <a:masterClrMapping/>
  </p:clrMapOvr>
  <p:transition spd="slow" advClick="0" advTm="15000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7F40A-B0E8-47D5-8D5F-FFEB7EC65430}" type="datetimeFigureOut">
              <a:rPr lang="pl-PL" smtClean="0"/>
              <a:pPr/>
              <a:t>21.06.2018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F07E2-3EC7-4588-BE31-5DB6E3E4F68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92010315"/>
      </p:ext>
    </p:extLst>
  </p:cSld>
  <p:clrMapOvr>
    <a:masterClrMapping/>
  </p:clrMapOvr>
  <p:transition spd="slow" advClick="0" advTm="15000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7F40A-B0E8-47D5-8D5F-FFEB7EC65430}" type="datetimeFigureOut">
              <a:rPr lang="pl-PL" smtClean="0"/>
              <a:pPr/>
              <a:t>21.06.2018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F07E2-3EC7-4588-BE31-5DB6E3E4F68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20835607"/>
      </p:ext>
    </p:extLst>
  </p:cSld>
  <p:clrMapOvr>
    <a:masterClrMapping/>
  </p:clrMapOvr>
  <p:transition spd="slow" advClick="0" advTm="15000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7F40A-B0E8-47D5-8D5F-FFEB7EC65430}" type="datetimeFigureOut">
              <a:rPr lang="pl-PL" smtClean="0"/>
              <a:pPr/>
              <a:t>21.06.2018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F07E2-3EC7-4588-BE31-5DB6E3E4F68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63378907"/>
      </p:ext>
    </p:extLst>
  </p:cSld>
  <p:clrMapOvr>
    <a:masterClrMapping/>
  </p:clrMapOvr>
  <p:transition spd="slow" advClick="0" advTm="15000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0"/>
                <a:lumOff val="100000"/>
              </a:schemeClr>
            </a:gs>
            <a:gs pos="32000">
              <a:schemeClr val="accent4">
                <a:lumMod val="0"/>
                <a:lumOff val="100000"/>
              </a:schemeClr>
            </a:gs>
            <a:gs pos="100000">
              <a:schemeClr val="accent4">
                <a:lumMod val="10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47F40A-B0E8-47D5-8D5F-FFEB7EC65430}" type="datetimeFigureOut">
              <a:rPr lang="pl-PL" smtClean="0"/>
              <a:pPr/>
              <a:t>21.06.2018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5F07E2-3EC7-4588-BE31-5DB6E3E4F68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619285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ransition spd="slow" advClick="0" advTm="15000">
    <p:fade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2827606" y="1392702"/>
            <a:ext cx="6400800" cy="47982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400" dirty="0"/>
              <a:t>KLASA </a:t>
            </a:r>
            <a:r>
              <a:rPr lang="pl-PL" sz="2400" dirty="0" err="1"/>
              <a:t>IVa</a:t>
            </a:r>
            <a:r>
              <a:rPr lang="pl-PL" sz="2400" dirty="0"/>
              <a:t>:</a:t>
            </a:r>
          </a:p>
          <a:p>
            <a:pPr algn="ctr"/>
            <a:r>
              <a:rPr lang="pl-PL" sz="2400" dirty="0"/>
              <a:t>Świadectwa z wyróżnieniem</a:t>
            </a:r>
          </a:p>
          <a:p>
            <a:pPr algn="ctr"/>
            <a:endParaRPr lang="pl-PL" sz="2400" dirty="0"/>
          </a:p>
          <a:p>
            <a:pPr algn="ctr"/>
            <a:r>
              <a:rPr lang="pl-PL" sz="2400" dirty="0"/>
              <a:t>Wiktor Nowak	     5,45</a:t>
            </a:r>
          </a:p>
          <a:p>
            <a:pPr algn="ctr"/>
            <a:r>
              <a:rPr lang="pl-PL" sz="2400" dirty="0"/>
              <a:t>Jan Dąbrowa	  5,18</a:t>
            </a:r>
          </a:p>
          <a:p>
            <a:pPr algn="ctr"/>
            <a:r>
              <a:rPr lang="pl-PL" sz="2400" dirty="0"/>
              <a:t>Witold Turkowski	   5,09</a:t>
            </a:r>
          </a:p>
          <a:p>
            <a:pPr algn="ctr"/>
            <a:r>
              <a:rPr lang="pl-PL" sz="2400" dirty="0"/>
              <a:t>Martyna Pawlik	    5,09</a:t>
            </a:r>
          </a:p>
          <a:p>
            <a:pPr algn="ctr"/>
            <a:r>
              <a:rPr lang="pl-PL" sz="2400" dirty="0"/>
              <a:t>Filip Kosmyk	            5,00</a:t>
            </a:r>
          </a:p>
          <a:p>
            <a:pPr algn="ctr"/>
            <a:r>
              <a:rPr lang="pl-PL" sz="2400" dirty="0"/>
              <a:t>Kornelia Langowska	 4,91</a:t>
            </a:r>
          </a:p>
          <a:p>
            <a:pPr algn="ctr"/>
            <a:r>
              <a:rPr lang="pl-PL" sz="2400" dirty="0"/>
              <a:t>Maria Sabela	    4,82</a:t>
            </a:r>
          </a:p>
          <a:p>
            <a:pPr algn="ctr"/>
            <a:r>
              <a:rPr lang="pl-PL" sz="2400" dirty="0"/>
              <a:t>Magda Tomaszek	     4,82</a:t>
            </a:r>
          </a:p>
          <a:p>
            <a:r>
              <a:rPr lang="pl-PL" sz="2800" dirty="0"/>
              <a:t> 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pl-PL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2906463"/>
      </p:ext>
    </p:extLst>
  </p:cSld>
  <p:clrMapOvr>
    <a:masterClrMapping/>
  </p:clrMapOvr>
  <p:transition spd="slow" advClick="0" advTm="15000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xmlns="" id="{F88EFE51-5A77-4E3B-A3FF-EA9C6EC658F4}"/>
              </a:ext>
            </a:extLst>
          </p:cNvPr>
          <p:cNvSpPr/>
          <p:nvPr/>
        </p:nvSpPr>
        <p:spPr>
          <a:xfrm>
            <a:off x="2838137" y="407605"/>
            <a:ext cx="6096000" cy="674030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pl-PL" sz="2400" dirty="0"/>
              <a:t>KLASA </a:t>
            </a:r>
            <a:r>
              <a:rPr lang="pl-PL" sz="2400" dirty="0" err="1"/>
              <a:t>VIb</a:t>
            </a:r>
            <a:r>
              <a:rPr lang="pl-PL" sz="2400" dirty="0"/>
              <a:t>:</a:t>
            </a:r>
          </a:p>
          <a:p>
            <a:pPr algn="ctr"/>
            <a:r>
              <a:rPr lang="pl-PL" sz="2400" dirty="0"/>
              <a:t>Świadectwa z wyróżnieniem</a:t>
            </a:r>
          </a:p>
          <a:p>
            <a:pPr algn="ctr"/>
            <a:endParaRPr lang="pl-PL" sz="2400" dirty="0"/>
          </a:p>
          <a:p>
            <a:pPr algn="ctr"/>
            <a:r>
              <a:rPr lang="pl-PL" sz="2400" dirty="0"/>
              <a:t>Nadia Holc</a:t>
            </a:r>
          </a:p>
          <a:p>
            <a:pPr algn="ctr"/>
            <a:r>
              <a:rPr lang="pl-PL" sz="2400" dirty="0"/>
              <a:t>Oliwia Langowska</a:t>
            </a:r>
          </a:p>
          <a:p>
            <a:pPr algn="ctr"/>
            <a:r>
              <a:rPr lang="pl-PL" sz="2400" dirty="0"/>
              <a:t>Wiktoria Rusiecka</a:t>
            </a:r>
          </a:p>
          <a:p>
            <a:pPr algn="ctr"/>
            <a:r>
              <a:rPr lang="pl-PL" sz="2400" dirty="0"/>
              <a:t>Olga Gawlikowska</a:t>
            </a:r>
          </a:p>
          <a:p>
            <a:pPr algn="ctr"/>
            <a:r>
              <a:rPr lang="pl-PL" sz="2400" dirty="0"/>
              <a:t>Martyna Kubiak</a:t>
            </a:r>
          </a:p>
          <a:p>
            <a:pPr algn="ctr"/>
            <a:r>
              <a:rPr lang="pl-PL" sz="2400" dirty="0"/>
              <a:t>Weronika Kuchciak</a:t>
            </a:r>
          </a:p>
          <a:p>
            <a:pPr algn="ctr"/>
            <a:r>
              <a:rPr lang="pl-PL" sz="2400" dirty="0"/>
              <a:t>Adrian Kuźniak</a:t>
            </a:r>
          </a:p>
          <a:p>
            <a:pPr algn="ctr"/>
            <a:r>
              <a:rPr lang="pl-PL" sz="2400" dirty="0"/>
              <a:t>Małgorzata </a:t>
            </a:r>
            <a:r>
              <a:rPr lang="pl-PL" sz="2400" dirty="0" err="1"/>
              <a:t>Pęciak</a:t>
            </a:r>
            <a:endParaRPr lang="pl-PL" sz="2400" dirty="0"/>
          </a:p>
          <a:p>
            <a:pPr algn="ctr"/>
            <a:r>
              <a:rPr lang="pl-PL" sz="2400" dirty="0"/>
              <a:t>Jakub Kluza</a:t>
            </a:r>
          </a:p>
          <a:p>
            <a:pPr algn="ctr"/>
            <a:r>
              <a:rPr lang="pl-PL" sz="2400" dirty="0"/>
              <a:t>Antoni </a:t>
            </a:r>
            <a:r>
              <a:rPr lang="pl-PL" sz="2400" dirty="0" err="1"/>
              <a:t>Kuliberda</a:t>
            </a:r>
            <a:endParaRPr lang="pl-PL" sz="2400" dirty="0"/>
          </a:p>
          <a:p>
            <a:pPr algn="ctr"/>
            <a:r>
              <a:rPr lang="pl-PL" sz="2400" dirty="0"/>
              <a:t>Julia Binkowska</a:t>
            </a:r>
          </a:p>
          <a:p>
            <a:pPr algn="ctr"/>
            <a:r>
              <a:rPr lang="pl-PL" sz="2400" dirty="0"/>
              <a:t>Liwia Brzezińska </a:t>
            </a:r>
          </a:p>
          <a:p>
            <a:pPr algn="ctr"/>
            <a:r>
              <a:rPr lang="pl-PL" sz="2400" dirty="0"/>
              <a:t>Otylia Lipowska</a:t>
            </a:r>
          </a:p>
          <a:p>
            <a:pPr algn="ctr"/>
            <a:r>
              <a:rPr lang="pl-PL" sz="2400" dirty="0"/>
              <a:t>Wiktoria Michalak</a:t>
            </a:r>
          </a:p>
          <a:p>
            <a:pPr algn="ctr"/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600444411"/>
      </p:ext>
    </p:extLst>
  </p:cSld>
  <p:clrMapOvr>
    <a:masterClrMapping/>
  </p:clrMapOvr>
  <p:transition spd="slow" advClick="0" advTm="15000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3048000" y="1720840"/>
            <a:ext cx="6096000" cy="335476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pl-PL" sz="2400" dirty="0"/>
              <a:t>KLASA </a:t>
            </a:r>
            <a:r>
              <a:rPr lang="pl-PL" sz="2400" dirty="0" err="1"/>
              <a:t>VIIa</a:t>
            </a:r>
            <a:r>
              <a:rPr lang="pl-PL" sz="2400" dirty="0"/>
              <a:t>:</a:t>
            </a:r>
          </a:p>
          <a:p>
            <a:pPr algn="ctr"/>
            <a:r>
              <a:rPr lang="pl-PL" sz="2400" dirty="0"/>
              <a:t>Świadectwa z wyróżnieniem</a:t>
            </a:r>
          </a:p>
          <a:p>
            <a:pPr algn="ctr"/>
            <a:endParaRPr lang="pl-PL" sz="2400" dirty="0"/>
          </a:p>
          <a:p>
            <a:pPr algn="ctr"/>
            <a:r>
              <a:rPr lang="pl-PL" sz="2400" dirty="0"/>
              <a:t>Bryl Aleksandra                5,36</a:t>
            </a:r>
          </a:p>
          <a:p>
            <a:pPr algn="ctr"/>
            <a:r>
              <a:rPr lang="pl-PL" sz="2400" dirty="0"/>
              <a:t>Frątczak Alicja            5,14</a:t>
            </a:r>
          </a:p>
          <a:p>
            <a:pPr algn="ctr"/>
            <a:r>
              <a:rPr lang="pl-PL" sz="2400" dirty="0"/>
              <a:t>Krakowiak Natalia           4,93</a:t>
            </a:r>
          </a:p>
          <a:p>
            <a:pPr algn="ctr"/>
            <a:r>
              <a:rPr lang="pl-PL" sz="2400" dirty="0" err="1"/>
              <a:t>Witaszczyk</a:t>
            </a:r>
            <a:r>
              <a:rPr lang="pl-PL" sz="2400" dirty="0"/>
              <a:t> Oliwia               4,86</a:t>
            </a:r>
          </a:p>
          <a:p>
            <a:pPr algn="ctr"/>
            <a:r>
              <a:rPr lang="pl-PL" sz="2400" dirty="0" err="1"/>
              <a:t>Psujek</a:t>
            </a:r>
            <a:r>
              <a:rPr lang="pl-PL" sz="2400" dirty="0"/>
              <a:t> Zuzanna             4,79</a:t>
            </a:r>
          </a:p>
          <a:p>
            <a:pPr algn="ctr"/>
            <a:r>
              <a:rPr lang="pl-PL" sz="20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342382329"/>
      </p:ext>
    </p:extLst>
  </p:cSld>
  <p:clrMapOvr>
    <a:masterClrMapping/>
  </p:clrMapOvr>
  <p:transition spd="slow" advClick="0" advTm="15000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xmlns="" id="{5BEE6306-CC4F-4FB0-B590-48EA02DB5DC1}"/>
              </a:ext>
            </a:extLst>
          </p:cNvPr>
          <p:cNvSpPr/>
          <p:nvPr/>
        </p:nvSpPr>
        <p:spPr>
          <a:xfrm>
            <a:off x="3048000" y="1576838"/>
            <a:ext cx="60960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400" dirty="0"/>
              <a:t>KLASA </a:t>
            </a:r>
            <a:r>
              <a:rPr lang="pl-PL" sz="2400" dirty="0" err="1"/>
              <a:t>VIIb</a:t>
            </a:r>
            <a:r>
              <a:rPr lang="pl-PL" sz="2400" dirty="0"/>
              <a:t>:</a:t>
            </a:r>
          </a:p>
          <a:p>
            <a:pPr algn="ctr"/>
            <a:r>
              <a:rPr lang="pl-PL" sz="2400" dirty="0"/>
              <a:t>Świadectwa z wyróżnieniem</a:t>
            </a:r>
          </a:p>
          <a:p>
            <a:pPr algn="ctr"/>
            <a:endParaRPr lang="pl-PL" sz="2400" dirty="0"/>
          </a:p>
          <a:p>
            <a:pPr algn="ctr"/>
            <a:r>
              <a:rPr lang="pl-PL" sz="2400" dirty="0"/>
              <a:t>Kalina Pach</a:t>
            </a:r>
          </a:p>
          <a:p>
            <a:pPr algn="ctr"/>
            <a:r>
              <a:rPr lang="pl-PL" sz="2400" dirty="0"/>
              <a:t> Bednarek Alan</a:t>
            </a:r>
          </a:p>
          <a:p>
            <a:pPr algn="ctr"/>
            <a:r>
              <a:rPr lang="pl-PL" sz="2400" dirty="0" err="1"/>
              <a:t>Jochymczak</a:t>
            </a:r>
            <a:r>
              <a:rPr lang="pl-PL" sz="2400" dirty="0"/>
              <a:t> Michał</a:t>
            </a:r>
          </a:p>
          <a:p>
            <a:pPr algn="ctr"/>
            <a:r>
              <a:rPr lang="pl-PL" sz="2400" dirty="0"/>
              <a:t> </a:t>
            </a:r>
            <a:r>
              <a:rPr lang="pl-PL" sz="2400" dirty="0" err="1"/>
              <a:t>Laszczyk</a:t>
            </a:r>
            <a:r>
              <a:rPr lang="pl-PL" sz="2400" dirty="0"/>
              <a:t> Joanna</a:t>
            </a:r>
          </a:p>
          <a:p>
            <a:pPr algn="ctr"/>
            <a:r>
              <a:rPr lang="pl-PL" sz="2400" dirty="0" err="1"/>
              <a:t>Łakomiak</a:t>
            </a:r>
            <a:r>
              <a:rPr lang="pl-PL" sz="2400" dirty="0"/>
              <a:t> Oliwia</a:t>
            </a:r>
          </a:p>
          <a:p>
            <a:pPr algn="ctr"/>
            <a:r>
              <a:rPr lang="pl-PL" sz="2400" dirty="0"/>
              <a:t>Stasiak Oskar</a:t>
            </a:r>
          </a:p>
          <a:p>
            <a:pPr algn="ctr"/>
            <a:r>
              <a:rPr lang="pl-PL" sz="2400" dirty="0" err="1"/>
              <a:t>Sysio</a:t>
            </a:r>
            <a:r>
              <a:rPr lang="pl-PL" sz="2400" dirty="0"/>
              <a:t> Zuzanna</a:t>
            </a:r>
          </a:p>
        </p:txBody>
      </p:sp>
    </p:spTree>
    <p:extLst>
      <p:ext uri="{BB962C8B-B14F-4D97-AF65-F5344CB8AC3E}">
        <p14:creationId xmlns:p14="http://schemas.microsoft.com/office/powerpoint/2010/main" val="423374986"/>
      </p:ext>
    </p:extLst>
  </p:cSld>
  <p:clrMapOvr>
    <a:masterClrMapping/>
  </p:clrMapOvr>
  <p:transition spd="slow" advClick="0" advTm="15000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3132406" y="1045591"/>
            <a:ext cx="6096000" cy="510909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pl-PL" sz="2400" dirty="0"/>
              <a:t>KLASA </a:t>
            </a:r>
            <a:r>
              <a:rPr lang="pl-PL" sz="2400" dirty="0" err="1"/>
              <a:t>VIIc</a:t>
            </a:r>
            <a:r>
              <a:rPr lang="pl-PL" sz="2400" dirty="0"/>
              <a:t>:</a:t>
            </a:r>
          </a:p>
          <a:p>
            <a:pPr algn="ctr"/>
            <a:r>
              <a:rPr lang="pl-PL" sz="2400" dirty="0"/>
              <a:t>Świadectwa z wyróżnieniem</a:t>
            </a:r>
          </a:p>
          <a:p>
            <a:pPr algn="ctr"/>
            <a:endParaRPr lang="pl-PL" sz="2400" dirty="0"/>
          </a:p>
          <a:p>
            <a:pPr algn="ctr"/>
            <a:r>
              <a:rPr lang="pl-PL" sz="2400" dirty="0"/>
              <a:t>Adam Gała                         5,86</a:t>
            </a:r>
          </a:p>
          <a:p>
            <a:pPr algn="ctr"/>
            <a:r>
              <a:rPr lang="pl-PL" sz="2400" dirty="0"/>
              <a:t>Mateusz </a:t>
            </a:r>
            <a:r>
              <a:rPr lang="pl-PL" sz="2400" dirty="0" err="1"/>
              <a:t>Ksyta</a:t>
            </a:r>
            <a:r>
              <a:rPr lang="pl-PL" sz="2400" dirty="0"/>
              <a:t>              5,50</a:t>
            </a:r>
          </a:p>
          <a:p>
            <a:pPr algn="ctr"/>
            <a:r>
              <a:rPr lang="pl-PL" sz="2400" dirty="0"/>
              <a:t>Iwo </a:t>
            </a:r>
            <a:r>
              <a:rPr lang="pl-PL" sz="2400" dirty="0" err="1"/>
              <a:t>Misztalski</a:t>
            </a:r>
            <a:r>
              <a:rPr lang="pl-PL" sz="2400" dirty="0"/>
              <a:t>                         5,43</a:t>
            </a:r>
          </a:p>
          <a:p>
            <a:pPr algn="ctr"/>
            <a:r>
              <a:rPr lang="pl-PL" sz="2400" dirty="0"/>
              <a:t>Marcelina Gajda                  5,29</a:t>
            </a:r>
          </a:p>
          <a:p>
            <a:pPr algn="ctr"/>
            <a:r>
              <a:rPr lang="pl-PL" sz="2400" dirty="0"/>
              <a:t>Maciej Janeczek                      5,21</a:t>
            </a:r>
          </a:p>
          <a:p>
            <a:pPr algn="ctr"/>
            <a:r>
              <a:rPr lang="pl-PL" sz="2400" dirty="0"/>
              <a:t>Patrycja </a:t>
            </a:r>
            <a:r>
              <a:rPr lang="pl-PL" sz="2400" dirty="0" err="1"/>
              <a:t>Cepowska</a:t>
            </a:r>
            <a:r>
              <a:rPr lang="pl-PL" sz="2400" dirty="0"/>
              <a:t>         5,14</a:t>
            </a:r>
          </a:p>
          <a:p>
            <a:pPr algn="ctr"/>
            <a:r>
              <a:rPr lang="pl-PL" sz="2400" dirty="0"/>
              <a:t>Julia Hajdukiewicz                5,00</a:t>
            </a:r>
          </a:p>
          <a:p>
            <a:pPr algn="ctr"/>
            <a:r>
              <a:rPr lang="pl-PL" sz="2400" dirty="0"/>
              <a:t>Jagoda Jarosławska          4,93</a:t>
            </a:r>
          </a:p>
          <a:p>
            <a:pPr algn="ctr"/>
            <a:r>
              <a:rPr lang="pl-PL" sz="2400" dirty="0"/>
              <a:t>Błażej Robak                  4,93</a:t>
            </a:r>
          </a:p>
          <a:p>
            <a:pPr algn="ctr"/>
            <a:r>
              <a:rPr lang="pl-PL" sz="2000" dirty="0"/>
              <a:t> </a:t>
            </a:r>
          </a:p>
          <a:p>
            <a:pPr lvl="0">
              <a:spcAft>
                <a:spcPts val="0"/>
              </a:spcAft>
              <a:tabLst>
                <a:tab pos="457200" algn="l"/>
              </a:tabLst>
            </a:pPr>
            <a:endParaRPr lang="pl-PL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8691695"/>
      </p:ext>
    </p:extLst>
  </p:cSld>
  <p:clrMapOvr>
    <a:masterClrMapping/>
  </p:clrMapOvr>
  <p:transition spd="slow" advClick="0" advTm="15000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3048000" y="745589"/>
            <a:ext cx="609600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400" dirty="0"/>
              <a:t>KLASA </a:t>
            </a:r>
            <a:r>
              <a:rPr lang="pl-PL" sz="2400" dirty="0" err="1"/>
              <a:t>IVb</a:t>
            </a:r>
            <a:r>
              <a:rPr lang="pl-PL" sz="2400" dirty="0"/>
              <a:t>:</a:t>
            </a:r>
          </a:p>
          <a:p>
            <a:pPr algn="ctr"/>
            <a:r>
              <a:rPr lang="pl-PL" sz="2400" dirty="0"/>
              <a:t>Świadectwa z wyróżnieniem</a:t>
            </a:r>
          </a:p>
          <a:p>
            <a:pPr algn="ctr"/>
            <a:endParaRPr lang="pl-PL" sz="2400" dirty="0"/>
          </a:p>
          <a:p>
            <a:pPr algn="ctr"/>
            <a:r>
              <a:rPr lang="pl-PL" sz="2400" dirty="0"/>
              <a:t>Frątczak Zofia	              5,09</a:t>
            </a:r>
          </a:p>
          <a:p>
            <a:pPr algn="ctr"/>
            <a:r>
              <a:rPr lang="pl-PL" sz="2400" dirty="0"/>
              <a:t>Jarosławski Filip	             5,00</a:t>
            </a:r>
          </a:p>
          <a:p>
            <a:pPr algn="ctr"/>
            <a:r>
              <a:rPr lang="pl-PL" sz="2400" dirty="0"/>
              <a:t>Kamińska Oliwia	                4,82</a:t>
            </a:r>
          </a:p>
          <a:p>
            <a:pPr algn="ctr"/>
            <a:r>
              <a:rPr lang="pl-PL" sz="2400" dirty="0"/>
              <a:t>Krakowiak Julia	             5,09</a:t>
            </a:r>
          </a:p>
          <a:p>
            <a:pPr algn="ctr"/>
            <a:r>
              <a:rPr lang="pl-PL" sz="2400" dirty="0"/>
              <a:t>Kras Karol	                 4,91</a:t>
            </a:r>
          </a:p>
          <a:p>
            <a:pPr algn="ctr"/>
            <a:r>
              <a:rPr lang="pl-PL" sz="2400" dirty="0"/>
              <a:t>Łojewska Zuzanna	   4,91</a:t>
            </a:r>
          </a:p>
          <a:p>
            <a:pPr algn="ctr"/>
            <a:r>
              <a:rPr lang="pl-PL" sz="2400" dirty="0"/>
              <a:t>Małecki Nikodem	                4,9</a:t>
            </a:r>
          </a:p>
          <a:p>
            <a:pPr algn="ctr"/>
            <a:r>
              <a:rPr lang="pl-PL" sz="2400" dirty="0"/>
              <a:t>Piech Rozalia	               5,27</a:t>
            </a:r>
          </a:p>
          <a:p>
            <a:pPr algn="ctr"/>
            <a:r>
              <a:rPr lang="pl-PL" sz="2400" dirty="0"/>
              <a:t>Smolarek Zuzanna	  4,82</a:t>
            </a:r>
          </a:p>
          <a:p>
            <a:pPr algn="ctr"/>
            <a:r>
              <a:rPr lang="pl-PL" sz="2400" dirty="0"/>
              <a:t>Świercz Łukasz 	                4,91</a:t>
            </a:r>
          </a:p>
          <a:p>
            <a:pPr algn="ctr"/>
            <a:r>
              <a:rPr lang="pl-PL" sz="2400" dirty="0"/>
              <a:t>Trzcińska Maja	                4,91</a:t>
            </a:r>
          </a:p>
          <a:p>
            <a:pPr algn="ctr"/>
            <a:r>
              <a:rPr lang="pl-PL" sz="2400" dirty="0"/>
              <a:t>Urbańska Zuzanna	   5,18</a:t>
            </a:r>
          </a:p>
          <a:p>
            <a:pPr algn="ctr"/>
            <a:r>
              <a:rPr lang="pl-PL" sz="24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561718458"/>
      </p:ext>
    </p:extLst>
  </p:cSld>
  <p:clrMapOvr>
    <a:masterClrMapping/>
  </p:clrMapOvr>
  <p:transition spd="slow" advClick="0" advTm="15000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3068782" y="766269"/>
            <a:ext cx="6096000" cy="557075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pl-PL" sz="2400" dirty="0"/>
              <a:t>KLASA </a:t>
            </a:r>
            <a:r>
              <a:rPr lang="pl-PL" sz="2400" dirty="0" err="1"/>
              <a:t>IVc</a:t>
            </a:r>
            <a:r>
              <a:rPr lang="pl-PL" sz="2400" dirty="0"/>
              <a:t>:</a:t>
            </a:r>
          </a:p>
          <a:p>
            <a:pPr algn="ctr"/>
            <a:r>
              <a:rPr lang="pl-PL" sz="2400" dirty="0"/>
              <a:t>Świadectwa z wyróżnieniem</a:t>
            </a:r>
          </a:p>
          <a:p>
            <a:pPr algn="ctr"/>
            <a:endParaRPr lang="pl-PL" sz="2400" dirty="0"/>
          </a:p>
          <a:p>
            <a:pPr algn="ctr"/>
            <a:r>
              <a:rPr lang="pl-PL" sz="2400" dirty="0"/>
              <a:t>Zuzanna Przychodzka    5,45  </a:t>
            </a:r>
          </a:p>
          <a:p>
            <a:pPr algn="ctr"/>
            <a:r>
              <a:rPr lang="pl-PL" sz="2400" dirty="0"/>
              <a:t>Hanna Przybylska          5,36</a:t>
            </a:r>
          </a:p>
          <a:p>
            <a:pPr algn="ctr"/>
            <a:r>
              <a:rPr lang="pl-PL" sz="2400" dirty="0"/>
              <a:t>Zofia </a:t>
            </a:r>
            <a:r>
              <a:rPr lang="pl-PL" sz="2400" dirty="0" err="1"/>
              <a:t>Galowicz</a:t>
            </a:r>
            <a:r>
              <a:rPr lang="pl-PL" sz="2400" dirty="0"/>
              <a:t>                 5,27</a:t>
            </a:r>
          </a:p>
          <a:p>
            <a:pPr algn="ctr"/>
            <a:r>
              <a:rPr lang="pl-PL" sz="2400" dirty="0"/>
              <a:t>Iga </a:t>
            </a:r>
            <a:r>
              <a:rPr lang="pl-PL" sz="2400" dirty="0" err="1"/>
              <a:t>Jawniuk</a:t>
            </a:r>
            <a:r>
              <a:rPr lang="pl-PL" sz="2400" dirty="0"/>
              <a:t>                  5,27</a:t>
            </a:r>
          </a:p>
          <a:p>
            <a:pPr algn="ctr"/>
            <a:r>
              <a:rPr lang="pl-PL" sz="2400" dirty="0"/>
              <a:t>Oliwia Wierzbicka        5,27</a:t>
            </a:r>
          </a:p>
          <a:p>
            <a:pPr algn="ctr"/>
            <a:r>
              <a:rPr lang="pl-PL" sz="2400" dirty="0"/>
              <a:t>Rafał Biniek                   5,18</a:t>
            </a:r>
          </a:p>
          <a:p>
            <a:pPr algn="ctr"/>
            <a:r>
              <a:rPr lang="pl-PL" sz="2400" dirty="0"/>
              <a:t>Oliwia Czajka              5,09</a:t>
            </a:r>
          </a:p>
          <a:p>
            <a:pPr algn="ctr"/>
            <a:r>
              <a:rPr lang="pl-PL" sz="2400" dirty="0"/>
              <a:t>Dawid Grzanka                5,09</a:t>
            </a:r>
          </a:p>
          <a:p>
            <a:pPr algn="ctr"/>
            <a:r>
              <a:rPr lang="pl-PL" sz="2400" dirty="0"/>
              <a:t>Aleksandra Piotrowska      5,09</a:t>
            </a:r>
          </a:p>
          <a:p>
            <a:pPr algn="ctr"/>
            <a:r>
              <a:rPr lang="pl-PL" sz="2400" dirty="0"/>
              <a:t>Wojciech Lewandowski    5,0</a:t>
            </a:r>
          </a:p>
          <a:p>
            <a:pPr algn="ctr"/>
            <a:r>
              <a:rPr lang="pl-PL" sz="2400" dirty="0"/>
              <a:t>Justyna Wasielewska     4,82</a:t>
            </a:r>
          </a:p>
          <a:p>
            <a:pPr algn="ctr"/>
            <a:r>
              <a:rPr lang="pl-PL" sz="20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747412336"/>
      </p:ext>
    </p:extLst>
  </p:cSld>
  <p:clrMapOvr>
    <a:masterClrMapping/>
  </p:clrMapOvr>
  <p:transition spd="slow" advClick="0" advTm="15000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2940148" y="326433"/>
            <a:ext cx="6288258" cy="67710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300" dirty="0"/>
              <a:t>KLASA </a:t>
            </a:r>
            <a:r>
              <a:rPr lang="pl-PL" sz="2300" dirty="0" err="1"/>
              <a:t>IVd</a:t>
            </a:r>
            <a:r>
              <a:rPr lang="pl-PL" sz="2300" dirty="0"/>
              <a:t>:</a:t>
            </a:r>
          </a:p>
          <a:p>
            <a:pPr algn="ctr"/>
            <a:r>
              <a:rPr lang="pl-PL" sz="2300" dirty="0"/>
              <a:t>Świadectwa z wyróżnieniem</a:t>
            </a:r>
          </a:p>
          <a:p>
            <a:pPr algn="ctr"/>
            <a:endParaRPr lang="pl-PL" sz="2300" dirty="0"/>
          </a:p>
          <a:p>
            <a:pPr algn="ctr"/>
            <a:r>
              <a:rPr lang="pl-PL" sz="2300" dirty="0"/>
              <a:t>Nowak Bartosz Henryk	     5,18</a:t>
            </a:r>
          </a:p>
          <a:p>
            <a:pPr algn="ctr"/>
            <a:r>
              <a:rPr lang="pl-PL" sz="2300" dirty="0"/>
              <a:t>Romański Jan Jarosław	  5,18</a:t>
            </a:r>
          </a:p>
          <a:p>
            <a:pPr algn="ctr"/>
            <a:r>
              <a:rPr lang="pl-PL" sz="2300" dirty="0" err="1"/>
              <a:t>Zydorek</a:t>
            </a:r>
            <a:r>
              <a:rPr lang="pl-PL" sz="2300" dirty="0"/>
              <a:t> Zuzanna		      5,18</a:t>
            </a:r>
          </a:p>
          <a:p>
            <a:pPr algn="ctr"/>
            <a:r>
              <a:rPr lang="pl-PL" sz="2300" dirty="0"/>
              <a:t>Gajda Gabriel Krystian	 5,09</a:t>
            </a:r>
          </a:p>
          <a:p>
            <a:pPr algn="ctr"/>
            <a:r>
              <a:rPr lang="pl-PL" sz="2300" dirty="0" err="1"/>
              <a:t>Masierek</a:t>
            </a:r>
            <a:r>
              <a:rPr lang="pl-PL" sz="2300" dirty="0"/>
              <a:t> Łukasz		        5,09</a:t>
            </a:r>
          </a:p>
          <a:p>
            <a:pPr algn="ctr"/>
            <a:r>
              <a:rPr lang="pl-PL" sz="2300" dirty="0"/>
              <a:t>Szatkowski Jakub Tomasz	5,09</a:t>
            </a:r>
          </a:p>
          <a:p>
            <a:pPr algn="ctr"/>
            <a:r>
              <a:rPr lang="pl-PL" sz="2300" dirty="0"/>
              <a:t>Ziółkowska Michalina Maria   5,09</a:t>
            </a:r>
          </a:p>
          <a:p>
            <a:pPr algn="ctr"/>
            <a:r>
              <a:rPr lang="pl-PL" sz="2300" dirty="0"/>
              <a:t>Bugała Damian		5,00</a:t>
            </a:r>
          </a:p>
          <a:p>
            <a:pPr algn="ctr"/>
            <a:r>
              <a:rPr lang="pl-PL" sz="2300" dirty="0"/>
              <a:t>Długosz Bartosz Krzysztof	     5,00</a:t>
            </a:r>
          </a:p>
          <a:p>
            <a:pPr algn="ctr"/>
            <a:r>
              <a:rPr lang="pl-PL" sz="2300" dirty="0"/>
              <a:t>Niewiadomski Szymon	5,00</a:t>
            </a:r>
          </a:p>
          <a:p>
            <a:pPr algn="ctr"/>
            <a:r>
              <a:rPr lang="pl-PL" sz="2300" dirty="0"/>
              <a:t>Operacz Mikołaj Grzegorz	       5,00</a:t>
            </a:r>
          </a:p>
          <a:p>
            <a:pPr algn="ctr"/>
            <a:r>
              <a:rPr lang="pl-PL" sz="2300" dirty="0"/>
              <a:t>Borycki Krystian Józef	  4,91</a:t>
            </a:r>
          </a:p>
          <a:p>
            <a:pPr algn="ctr"/>
            <a:r>
              <a:rPr lang="pl-PL" sz="2300" dirty="0"/>
              <a:t>Kowalczuk Piotr		       4,91</a:t>
            </a:r>
          </a:p>
          <a:p>
            <a:pPr algn="ctr"/>
            <a:r>
              <a:rPr lang="pl-PL" sz="2300" dirty="0"/>
              <a:t>Owczarek Nadia		   4,91</a:t>
            </a:r>
          </a:p>
          <a:p>
            <a:pPr algn="ctr"/>
            <a:r>
              <a:rPr lang="pl-PL" sz="2300" dirty="0"/>
              <a:t>Nowak Filip Jakub	4,82</a:t>
            </a:r>
          </a:p>
          <a:p>
            <a:pPr algn="ctr"/>
            <a:r>
              <a:rPr lang="pl-PL" sz="20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295808924"/>
      </p:ext>
    </p:extLst>
  </p:cSld>
  <p:clrMapOvr>
    <a:masterClrMapping/>
  </p:clrMapOvr>
  <p:transition spd="slow" advClick="0" advTm="15000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2382981" y="166254"/>
            <a:ext cx="6096000" cy="717119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pl-PL" sz="2300" dirty="0"/>
              <a:t>KLASA </a:t>
            </a:r>
            <a:r>
              <a:rPr lang="pl-PL" sz="2300" dirty="0" err="1"/>
              <a:t>IVe</a:t>
            </a:r>
            <a:r>
              <a:rPr lang="pl-PL" sz="2300" dirty="0"/>
              <a:t>:</a:t>
            </a:r>
          </a:p>
          <a:p>
            <a:pPr algn="ctr"/>
            <a:r>
              <a:rPr lang="pl-PL" sz="2300" dirty="0"/>
              <a:t>Świadectwa z wyróżnieniem</a:t>
            </a:r>
          </a:p>
          <a:p>
            <a:pPr algn="ctr"/>
            <a:endParaRPr lang="pl-PL" sz="2300" dirty="0"/>
          </a:p>
          <a:p>
            <a:pPr algn="ctr"/>
            <a:r>
              <a:rPr lang="pl-PL" sz="2300" dirty="0"/>
              <a:t>Lena Pietrzak	        5,55</a:t>
            </a:r>
          </a:p>
          <a:p>
            <a:pPr algn="ctr"/>
            <a:r>
              <a:rPr lang="pl-PL" sz="2300" dirty="0"/>
              <a:t>Nadia </a:t>
            </a:r>
            <a:r>
              <a:rPr lang="pl-PL" sz="2300" dirty="0" err="1"/>
              <a:t>Budrym</a:t>
            </a:r>
            <a:r>
              <a:rPr lang="pl-PL" sz="2300" dirty="0"/>
              <a:t>	       5,27</a:t>
            </a:r>
          </a:p>
          <a:p>
            <a:pPr algn="ctr"/>
            <a:r>
              <a:rPr lang="pl-PL" sz="2300" dirty="0"/>
              <a:t>Zuzanna Młynarczyk       5,27</a:t>
            </a:r>
          </a:p>
          <a:p>
            <a:pPr algn="ctr"/>
            <a:r>
              <a:rPr lang="pl-PL" sz="2300" dirty="0"/>
              <a:t>Justyna Jarczyńska	5,18</a:t>
            </a:r>
          </a:p>
          <a:p>
            <a:pPr algn="ctr"/>
            <a:r>
              <a:rPr lang="pl-PL" sz="2300" dirty="0"/>
              <a:t>Paweł Piecyk	        5,18</a:t>
            </a:r>
          </a:p>
          <a:p>
            <a:pPr algn="ctr"/>
            <a:r>
              <a:rPr lang="pl-PL" sz="2300" dirty="0" err="1"/>
              <a:t>Dobroszek</a:t>
            </a:r>
            <a:r>
              <a:rPr lang="pl-PL" sz="2300" dirty="0"/>
              <a:t> Lena	        5,09</a:t>
            </a:r>
          </a:p>
          <a:p>
            <a:pPr algn="ctr"/>
            <a:r>
              <a:rPr lang="pl-PL" sz="2300" dirty="0"/>
              <a:t>Klęk Antoni	           5,09</a:t>
            </a:r>
          </a:p>
          <a:p>
            <a:pPr algn="ctr"/>
            <a:r>
              <a:rPr lang="pl-PL" sz="2300" dirty="0"/>
              <a:t>Malinowski Jakub	        5,09</a:t>
            </a:r>
          </a:p>
          <a:p>
            <a:pPr algn="ctr"/>
            <a:r>
              <a:rPr lang="pl-PL" sz="2300" dirty="0" err="1"/>
              <a:t>Palinceusz</a:t>
            </a:r>
            <a:r>
              <a:rPr lang="pl-PL" sz="2300" dirty="0"/>
              <a:t> </a:t>
            </a:r>
            <a:r>
              <a:rPr lang="pl-PL" sz="2300" dirty="0" err="1"/>
              <a:t>Kiara</a:t>
            </a:r>
            <a:r>
              <a:rPr lang="pl-PL" sz="2300" dirty="0"/>
              <a:t>                5,09</a:t>
            </a:r>
          </a:p>
          <a:p>
            <a:pPr algn="ctr"/>
            <a:r>
              <a:rPr lang="pl-PL" sz="2300" dirty="0"/>
              <a:t>Walczak Natan	         5,09</a:t>
            </a:r>
          </a:p>
          <a:p>
            <a:pPr algn="ctr"/>
            <a:r>
              <a:rPr lang="pl-PL" sz="2300" dirty="0"/>
              <a:t>Jaroszek Jakub	        5,00</a:t>
            </a:r>
          </a:p>
          <a:p>
            <a:pPr algn="ctr"/>
            <a:r>
              <a:rPr lang="pl-PL" sz="2300" dirty="0" err="1"/>
              <a:t>Sędzicki</a:t>
            </a:r>
            <a:r>
              <a:rPr lang="pl-PL" sz="2300" dirty="0"/>
              <a:t> Mikołaj  	           5,00</a:t>
            </a:r>
          </a:p>
          <a:p>
            <a:pPr algn="ctr"/>
            <a:r>
              <a:rPr lang="pl-PL" sz="2300" dirty="0" err="1"/>
              <a:t>Dregier</a:t>
            </a:r>
            <a:r>
              <a:rPr lang="pl-PL" sz="2300" dirty="0"/>
              <a:t> Martyna	          4,82</a:t>
            </a:r>
          </a:p>
          <a:p>
            <a:pPr algn="ctr"/>
            <a:r>
              <a:rPr lang="pl-PL" sz="2300" dirty="0"/>
              <a:t>Kunce Amelia	              4,82</a:t>
            </a:r>
          </a:p>
          <a:p>
            <a:pPr algn="ctr"/>
            <a:r>
              <a:rPr lang="pl-PL" sz="2300" dirty="0"/>
              <a:t>Michalska Lena	       4,82</a:t>
            </a:r>
          </a:p>
          <a:p>
            <a:pPr algn="ctr"/>
            <a:r>
              <a:rPr lang="pl-PL" sz="2300" dirty="0"/>
              <a:t>Zajda Maria	             4,82</a:t>
            </a:r>
          </a:p>
          <a:p>
            <a:pPr algn="ctr"/>
            <a:r>
              <a:rPr lang="pl-PL" sz="23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180685104"/>
      </p:ext>
    </p:extLst>
  </p:cSld>
  <p:clrMapOvr>
    <a:masterClrMapping/>
  </p:clrMapOvr>
  <p:transition spd="slow" advClick="0" advTm="15000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3048000" y="2690336"/>
            <a:ext cx="6096000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pl-PL" sz="2400" dirty="0"/>
              <a:t>KLASA </a:t>
            </a:r>
            <a:r>
              <a:rPr lang="pl-PL" sz="2400" dirty="0" err="1"/>
              <a:t>Va</a:t>
            </a:r>
            <a:r>
              <a:rPr lang="pl-PL" sz="2400" dirty="0"/>
              <a:t>:</a:t>
            </a:r>
          </a:p>
          <a:p>
            <a:pPr algn="ctr"/>
            <a:r>
              <a:rPr lang="pl-PL" sz="2400" dirty="0"/>
              <a:t>Świadectwa z wyróżnieniem</a:t>
            </a:r>
          </a:p>
          <a:p>
            <a:pPr algn="ctr"/>
            <a:endParaRPr lang="pl-PL" sz="2400" dirty="0"/>
          </a:p>
          <a:p>
            <a:pPr algn="ctr"/>
            <a:r>
              <a:rPr lang="pl-PL" sz="2400" dirty="0"/>
              <a:t>Kacper </a:t>
            </a:r>
            <a:r>
              <a:rPr lang="pl-PL" sz="2400" dirty="0" err="1"/>
              <a:t>Świegocki</a:t>
            </a:r>
            <a:r>
              <a:rPr lang="pl-PL" sz="2400" dirty="0"/>
              <a:t>, Aleksandra Woźniak</a:t>
            </a:r>
          </a:p>
          <a:p>
            <a:pPr algn="ctr"/>
            <a:r>
              <a:rPr lang="pl-PL" sz="24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513915473"/>
      </p:ext>
    </p:extLst>
  </p:cSld>
  <p:clrMapOvr>
    <a:masterClrMapping/>
  </p:clrMapOvr>
  <p:transition spd="slow" advClick="0" advTm="15000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2515879" y="1350498"/>
            <a:ext cx="6712527" cy="43811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400" dirty="0"/>
              <a:t>KLASA </a:t>
            </a:r>
            <a:r>
              <a:rPr lang="pl-PL" sz="2400" dirty="0" err="1"/>
              <a:t>Vb</a:t>
            </a:r>
            <a:r>
              <a:rPr lang="pl-PL" sz="2400" dirty="0"/>
              <a:t>:</a:t>
            </a:r>
          </a:p>
          <a:p>
            <a:pPr algn="ctr"/>
            <a:r>
              <a:rPr lang="pl-PL" sz="2400" dirty="0"/>
              <a:t>Świadectwa z wyróżnieniem</a:t>
            </a:r>
          </a:p>
          <a:p>
            <a:pPr algn="ctr"/>
            <a:endParaRPr lang="pl-PL" sz="2400" dirty="0"/>
          </a:p>
          <a:p>
            <a:pPr algn="ctr"/>
            <a:r>
              <a:rPr lang="pl-PL" sz="2400" dirty="0"/>
              <a:t>Dawid Dąbrowski                5,00</a:t>
            </a:r>
          </a:p>
          <a:p>
            <a:pPr algn="ctr"/>
            <a:r>
              <a:rPr lang="pl-PL" sz="2400" dirty="0"/>
              <a:t>Natalia Gajda                      5,09</a:t>
            </a:r>
          </a:p>
          <a:p>
            <a:pPr algn="ctr"/>
            <a:r>
              <a:rPr lang="pl-PL" sz="2400" dirty="0"/>
              <a:t>Martyna Janecka                   5,00</a:t>
            </a:r>
          </a:p>
          <a:p>
            <a:pPr algn="ctr"/>
            <a:r>
              <a:rPr lang="pl-PL" sz="2400" dirty="0"/>
              <a:t>Miłosz Kułak                     4,88</a:t>
            </a:r>
          </a:p>
          <a:p>
            <a:pPr algn="ctr"/>
            <a:r>
              <a:rPr lang="pl-PL" sz="2400" dirty="0"/>
              <a:t>Kinga Owczarek                     5,09</a:t>
            </a:r>
          </a:p>
          <a:p>
            <a:pPr algn="ctr"/>
            <a:r>
              <a:rPr lang="pl-PL" sz="2400" dirty="0"/>
              <a:t>Weronika Strugała              4,88</a:t>
            </a:r>
          </a:p>
          <a:p>
            <a:pPr algn="ctr"/>
            <a:r>
              <a:rPr lang="pl-PL" sz="2400" dirty="0"/>
              <a:t> </a:t>
            </a:r>
          </a:p>
          <a:p>
            <a:pPr algn="ctr"/>
            <a:endParaRPr lang="pl-PL" dirty="0"/>
          </a:p>
          <a:p>
            <a:pPr algn="ctr">
              <a:lnSpc>
                <a:spcPct val="115000"/>
              </a:lnSpc>
              <a:spcAft>
                <a:spcPts val="0"/>
              </a:spcAft>
            </a:pPr>
            <a:endParaRPr lang="pl-PL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0597281"/>
      </p:ext>
    </p:extLst>
  </p:cSld>
  <p:clrMapOvr>
    <a:masterClrMapping/>
  </p:clrMapOvr>
  <p:transition spd="slow" advClick="0" advTm="15000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3048000" y="474345"/>
            <a:ext cx="6096000" cy="63709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pl-PL" sz="2400" dirty="0"/>
              <a:t>KLASA </a:t>
            </a:r>
            <a:r>
              <a:rPr lang="pl-PL" sz="2400" dirty="0" err="1"/>
              <a:t>Vc</a:t>
            </a:r>
            <a:r>
              <a:rPr lang="pl-PL" sz="2400" dirty="0"/>
              <a:t>:</a:t>
            </a:r>
          </a:p>
          <a:p>
            <a:pPr algn="ctr"/>
            <a:r>
              <a:rPr lang="pl-PL" sz="2400" dirty="0"/>
              <a:t>Świadectwa z wyróżnieniem</a:t>
            </a:r>
          </a:p>
          <a:p>
            <a:pPr algn="ctr"/>
            <a:endParaRPr lang="pl-PL" sz="2400" dirty="0"/>
          </a:p>
          <a:p>
            <a:pPr algn="ctr"/>
            <a:r>
              <a:rPr lang="pl-PL" sz="2400" dirty="0"/>
              <a:t>Adam </a:t>
            </a:r>
            <a:r>
              <a:rPr lang="pl-PL" sz="2400" dirty="0" err="1"/>
              <a:t>Knul</a:t>
            </a:r>
            <a:r>
              <a:rPr lang="pl-PL" sz="2400" dirty="0"/>
              <a:t> –                 5, 36</a:t>
            </a:r>
          </a:p>
          <a:p>
            <a:pPr algn="ctr"/>
            <a:r>
              <a:rPr lang="pl-PL" sz="2400" dirty="0"/>
              <a:t>Adrianna Mosińska -          5,18</a:t>
            </a:r>
          </a:p>
          <a:p>
            <a:pPr algn="ctr"/>
            <a:r>
              <a:rPr lang="pl-PL" sz="2400" dirty="0"/>
              <a:t>Zuzanna </a:t>
            </a:r>
            <a:r>
              <a:rPr lang="pl-PL" sz="2400" dirty="0" err="1"/>
              <a:t>Gorządek</a:t>
            </a:r>
            <a:r>
              <a:rPr lang="pl-PL" sz="2400" dirty="0"/>
              <a:t> -        5,09</a:t>
            </a:r>
          </a:p>
          <a:p>
            <a:pPr algn="ctr"/>
            <a:r>
              <a:rPr lang="pl-PL" sz="2400" dirty="0"/>
              <a:t>Julia Syska –                5,0</a:t>
            </a:r>
          </a:p>
          <a:p>
            <a:pPr algn="ctr"/>
            <a:r>
              <a:rPr lang="pl-PL" sz="2400" dirty="0"/>
              <a:t>Adam </a:t>
            </a:r>
            <a:r>
              <a:rPr lang="pl-PL" sz="2400" dirty="0" err="1"/>
              <a:t>Badziak</a:t>
            </a:r>
            <a:r>
              <a:rPr lang="pl-PL" sz="2400" dirty="0"/>
              <a:t> –                5,0</a:t>
            </a:r>
          </a:p>
          <a:p>
            <a:pPr algn="ctr"/>
            <a:r>
              <a:rPr lang="pl-PL" sz="2400" dirty="0"/>
              <a:t>Bartosz Socha –             4,91</a:t>
            </a:r>
          </a:p>
          <a:p>
            <a:pPr algn="ctr"/>
            <a:r>
              <a:rPr lang="pl-PL" sz="2400" dirty="0"/>
              <a:t>Nadia Białek –                    4,82</a:t>
            </a:r>
          </a:p>
          <a:p>
            <a:pPr algn="ctr"/>
            <a:r>
              <a:rPr lang="pl-PL" sz="2400" dirty="0"/>
              <a:t>Zuzanna Dana -        4,82</a:t>
            </a:r>
          </a:p>
          <a:p>
            <a:pPr algn="ctr"/>
            <a:r>
              <a:rPr lang="pl-PL" sz="2400" dirty="0"/>
              <a:t>Kacper Janeczek -         4,82</a:t>
            </a:r>
          </a:p>
          <a:p>
            <a:pPr algn="ctr"/>
            <a:r>
              <a:rPr lang="pl-PL" sz="2400" dirty="0"/>
              <a:t>Mateusz Krakowski -          4,82</a:t>
            </a:r>
          </a:p>
          <a:p>
            <a:pPr algn="ctr"/>
            <a:r>
              <a:rPr lang="pl-PL" sz="2400" dirty="0"/>
              <a:t>Paweł Leśniak -           4,82</a:t>
            </a:r>
          </a:p>
          <a:p>
            <a:pPr algn="ctr"/>
            <a:r>
              <a:rPr lang="pl-PL" sz="2400" dirty="0"/>
              <a:t>Martyna Rubach -            4,82</a:t>
            </a:r>
          </a:p>
          <a:p>
            <a:pPr algn="ctr"/>
            <a:r>
              <a:rPr lang="pl-PL" sz="2400" dirty="0"/>
              <a:t>Antoni Urbankowski -          4,82</a:t>
            </a:r>
          </a:p>
          <a:p>
            <a:pPr algn="ctr"/>
            <a:r>
              <a:rPr lang="pl-PL" sz="24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561441542"/>
      </p:ext>
    </p:extLst>
  </p:cSld>
  <p:clrMapOvr>
    <a:masterClrMapping/>
  </p:clrMapOvr>
  <p:transition spd="slow" advClick="0" advTm="15000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3048000" y="776127"/>
            <a:ext cx="6096000" cy="489364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pl-PL" sz="2400" dirty="0"/>
              <a:t>KLASA </a:t>
            </a:r>
            <a:r>
              <a:rPr lang="pl-PL" sz="2400" dirty="0" err="1"/>
              <a:t>VIa</a:t>
            </a:r>
            <a:r>
              <a:rPr lang="pl-PL" sz="2400" dirty="0"/>
              <a:t>:</a:t>
            </a:r>
          </a:p>
          <a:p>
            <a:pPr algn="ctr"/>
            <a:r>
              <a:rPr lang="pl-PL" sz="2400" dirty="0"/>
              <a:t>Świadectwa z wyróżnieniem</a:t>
            </a:r>
          </a:p>
          <a:p>
            <a:pPr algn="ctr"/>
            <a:endParaRPr lang="pl-PL" sz="2400" dirty="0"/>
          </a:p>
          <a:p>
            <a:pPr algn="ctr"/>
            <a:r>
              <a:rPr lang="pl-PL" sz="2400" dirty="0"/>
              <a:t>Weronika Borowska</a:t>
            </a:r>
          </a:p>
          <a:p>
            <a:pPr algn="ctr"/>
            <a:r>
              <a:rPr lang="pl-PL" sz="2400" dirty="0"/>
              <a:t>Amelia Chwiałkowska</a:t>
            </a:r>
          </a:p>
          <a:p>
            <a:pPr algn="ctr"/>
            <a:r>
              <a:rPr lang="pl-PL" sz="2400" dirty="0"/>
              <a:t>Kinga Cieślewicz</a:t>
            </a:r>
          </a:p>
          <a:p>
            <a:pPr algn="ctr"/>
            <a:r>
              <a:rPr lang="pl-PL" sz="2400" dirty="0"/>
              <a:t>Amelia </a:t>
            </a:r>
            <a:r>
              <a:rPr lang="pl-PL" sz="2400" dirty="0" err="1"/>
              <a:t>Dryjas</a:t>
            </a:r>
            <a:endParaRPr lang="pl-PL" sz="2400" dirty="0"/>
          </a:p>
          <a:p>
            <a:pPr algn="ctr"/>
            <a:r>
              <a:rPr lang="pl-PL" sz="2400" dirty="0"/>
              <a:t>Kacper Jaksa</a:t>
            </a:r>
          </a:p>
          <a:p>
            <a:pPr algn="ctr"/>
            <a:r>
              <a:rPr lang="pl-PL" sz="2400" dirty="0"/>
              <a:t>Wiktor Janicki</a:t>
            </a:r>
          </a:p>
          <a:p>
            <a:pPr algn="ctr"/>
            <a:r>
              <a:rPr lang="pl-PL" sz="2400" dirty="0"/>
              <a:t>Sylwia Sowińska</a:t>
            </a:r>
          </a:p>
          <a:p>
            <a:pPr algn="ctr"/>
            <a:r>
              <a:rPr lang="pl-PL" sz="2400" dirty="0"/>
              <a:t>Jagoda Ulanowska</a:t>
            </a:r>
          </a:p>
          <a:p>
            <a:pPr algn="ctr"/>
            <a:r>
              <a:rPr lang="pl-PL" sz="2400" dirty="0"/>
              <a:t>Franciszek Wojciechowski</a:t>
            </a:r>
          </a:p>
          <a:p>
            <a:pPr algn="ctr"/>
            <a:r>
              <a:rPr lang="pl-PL" sz="24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031178535"/>
      </p:ext>
    </p:extLst>
  </p:cSld>
  <p:clrMapOvr>
    <a:masterClrMapping/>
  </p:clrMapOvr>
  <p:transition spd="slow" advClick="0" advTm="15000">
    <p:fade/>
  </p:transition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175</TotalTime>
  <Words>301</Words>
  <Application>Microsoft Office PowerPoint</Application>
  <PresentationFormat>Panoramiczny</PresentationFormat>
  <Paragraphs>176</Paragraphs>
  <Slides>13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Times New Roman</vt:lpstr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mamaha</dc:creator>
  <cp:lastModifiedBy>k.bialkowska</cp:lastModifiedBy>
  <cp:revision>25</cp:revision>
  <dcterms:created xsi:type="dcterms:W3CDTF">2014-06-24T18:43:25Z</dcterms:created>
  <dcterms:modified xsi:type="dcterms:W3CDTF">2018-06-21T07:41:13Z</dcterms:modified>
</cp:coreProperties>
</file>